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90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34CA-E7D2-4221-A583-039C8352D408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8924-59B9-49A3-BEE0-BDDC3F7122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34CA-E7D2-4221-A583-039C8352D408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8924-59B9-49A3-BEE0-BDDC3F7122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34CA-E7D2-4221-A583-039C8352D408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8924-59B9-49A3-BEE0-BDDC3F7122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34CA-E7D2-4221-A583-039C8352D408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8924-59B9-49A3-BEE0-BDDC3F7122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34CA-E7D2-4221-A583-039C8352D408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8924-59B9-49A3-BEE0-BDDC3F7122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34CA-E7D2-4221-A583-039C8352D408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8924-59B9-49A3-BEE0-BDDC3F7122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34CA-E7D2-4221-A583-039C8352D408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8924-59B9-49A3-BEE0-BDDC3F7122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34CA-E7D2-4221-A583-039C8352D408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8924-59B9-49A3-BEE0-BDDC3F7122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34CA-E7D2-4221-A583-039C8352D408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8924-59B9-49A3-BEE0-BDDC3F7122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34CA-E7D2-4221-A583-039C8352D408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8924-59B9-49A3-BEE0-BDDC3F7122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734CA-E7D2-4221-A583-039C8352D408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28924-59B9-49A3-BEE0-BDDC3F71221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734CA-E7D2-4221-A583-039C8352D408}" type="datetimeFigureOut">
              <a:rPr lang="pl-PL" smtClean="0"/>
              <a:t>2014-02-16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28924-59B9-49A3-BEE0-BDDC3F71221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352928" cy="2810743"/>
          </a:xfrm>
        </p:spPr>
        <p:txBody>
          <a:bodyPr>
            <a:normAutofit/>
          </a:bodyPr>
          <a:lstStyle/>
          <a:p>
            <a:r>
              <a:rPr lang="pl-PL" dirty="0" smtClean="0"/>
              <a:t>Lekcja</a:t>
            </a:r>
            <a:br>
              <a:rPr lang="pl-PL" dirty="0" smtClean="0"/>
            </a:br>
            <a:r>
              <a:rPr lang="pl-PL" dirty="0" smtClean="0"/>
              <a:t>Temat: </a:t>
            </a:r>
            <a:r>
              <a:rPr lang="pl-PL" b="1" dirty="0" smtClean="0"/>
              <a:t>Układy równań pierwszego         	stopnia z dwiema niewiadomymi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907704" y="404664"/>
            <a:ext cx="4752528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400" dirty="0" smtClean="0"/>
              <a:t>Przypomnienie</a:t>
            </a:r>
            <a:endParaRPr lang="pl-PL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1772816"/>
            <a:ext cx="3600400" cy="105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jaśnienie prostokątne zaokrąglone 3"/>
          <p:cNvSpPr/>
          <p:nvPr/>
        </p:nvSpPr>
        <p:spPr>
          <a:xfrm>
            <a:off x="5292080" y="1628800"/>
            <a:ext cx="2376264" cy="1512168"/>
          </a:xfrm>
          <a:prstGeom prst="wedgeRoundRectCallout">
            <a:avLst>
              <a:gd name="adj1" fmla="val -106223"/>
              <a:gd name="adj2" fmla="val -673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Równanie </a:t>
            </a:r>
            <a:r>
              <a:rPr lang="pl-PL" sz="1600" b="1" dirty="0" smtClean="0"/>
              <a:t>pierwszego</a:t>
            </a:r>
            <a:r>
              <a:rPr lang="pl-PL" sz="1600" dirty="0" smtClean="0"/>
              <a:t> stopnia z </a:t>
            </a:r>
            <a:r>
              <a:rPr lang="pl-PL" sz="1600" b="1" dirty="0" smtClean="0"/>
              <a:t>jedną</a:t>
            </a:r>
            <a:r>
              <a:rPr lang="pl-PL" sz="1600" dirty="0" smtClean="0"/>
              <a:t> niewiadomą</a:t>
            </a:r>
            <a:endParaRPr lang="pl-PL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73016"/>
            <a:ext cx="4016363" cy="109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jaśnienie prostokątne zaokrąglone 5"/>
          <p:cNvSpPr/>
          <p:nvPr/>
        </p:nvSpPr>
        <p:spPr>
          <a:xfrm>
            <a:off x="5292080" y="3356992"/>
            <a:ext cx="2376264" cy="1512168"/>
          </a:xfrm>
          <a:prstGeom prst="wedgeRoundRectCallout">
            <a:avLst>
              <a:gd name="adj1" fmla="val -214505"/>
              <a:gd name="adj2" fmla="val -19393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Równanie </a:t>
            </a:r>
            <a:r>
              <a:rPr lang="pl-PL" sz="1600" b="1" dirty="0" smtClean="0"/>
              <a:t>drugiego</a:t>
            </a:r>
            <a:r>
              <a:rPr lang="pl-PL" sz="1600" dirty="0" smtClean="0"/>
              <a:t> stopnia z </a:t>
            </a:r>
            <a:r>
              <a:rPr lang="pl-PL" sz="1600" b="1" dirty="0" smtClean="0"/>
              <a:t>jedną</a:t>
            </a:r>
            <a:r>
              <a:rPr lang="pl-PL" sz="1600" dirty="0" smtClean="0"/>
              <a:t> niewiadomą</a:t>
            </a:r>
            <a:endParaRPr lang="pl-PL" sz="1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5" y="5445224"/>
            <a:ext cx="3637646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jaśnienie prostokątne zaokrąglone 7"/>
          <p:cNvSpPr/>
          <p:nvPr/>
        </p:nvSpPr>
        <p:spPr>
          <a:xfrm>
            <a:off x="5436096" y="5085184"/>
            <a:ext cx="2232248" cy="1368152"/>
          </a:xfrm>
          <a:prstGeom prst="wedgeRoundRectCallout">
            <a:avLst>
              <a:gd name="adj1" fmla="val -173788"/>
              <a:gd name="adj2" fmla="val -2080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Równanie </a:t>
            </a:r>
            <a:r>
              <a:rPr lang="pl-PL" sz="1600" b="1" dirty="0" smtClean="0"/>
              <a:t>trzeciego</a:t>
            </a:r>
            <a:r>
              <a:rPr lang="pl-PL" sz="1600" dirty="0" smtClean="0"/>
              <a:t> stopnia z </a:t>
            </a:r>
            <a:r>
              <a:rPr lang="pl-PL" sz="1600" b="1" dirty="0" smtClean="0"/>
              <a:t>jedną</a:t>
            </a:r>
            <a:r>
              <a:rPr lang="pl-PL" sz="1600" dirty="0" smtClean="0"/>
              <a:t> niewiadomą</a:t>
            </a:r>
            <a:endParaRPr lang="pl-PL" sz="1600" dirty="0"/>
          </a:p>
        </p:txBody>
      </p:sp>
      <p:sp>
        <p:nvSpPr>
          <p:cNvPr id="9" name="Objaśnienie w chmurce 8"/>
          <p:cNvSpPr/>
          <p:nvPr/>
        </p:nvSpPr>
        <p:spPr>
          <a:xfrm>
            <a:off x="6876256" y="260648"/>
            <a:ext cx="1872208" cy="1340768"/>
          </a:xfrm>
          <a:prstGeom prst="cloudCallout">
            <a:avLst>
              <a:gd name="adj1" fmla="val 24955"/>
              <a:gd name="adj2" fmla="val 4486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NIE PRZEPISUJ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92696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3995936" y="62068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Równanie </a:t>
            </a:r>
            <a:r>
              <a:rPr lang="pl-PL" b="1" dirty="0" smtClean="0"/>
              <a:t>pierwszego</a:t>
            </a:r>
            <a:r>
              <a:rPr lang="pl-PL" dirty="0" smtClean="0"/>
              <a:t> stopnia z dwiema </a:t>
            </a:r>
            <a:r>
              <a:rPr lang="pl-PL" b="1" dirty="0" smtClean="0"/>
              <a:t>niewiadomymi</a:t>
            </a:r>
            <a:endParaRPr lang="pl-PL" b="1" dirty="0"/>
          </a:p>
        </p:txBody>
      </p:sp>
      <p:cxnSp>
        <p:nvCxnSpPr>
          <p:cNvPr id="5" name="Łącznik prosty ze strzałką 4"/>
          <p:cNvCxnSpPr>
            <a:stCxn id="3" idx="1"/>
          </p:cNvCxnSpPr>
          <p:nvPr/>
        </p:nvCxnSpPr>
        <p:spPr>
          <a:xfrm flipH="1" flipV="1">
            <a:off x="3491880" y="908720"/>
            <a:ext cx="504056" cy="351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628800"/>
            <a:ext cx="16859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1556792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2204864"/>
            <a:ext cx="1724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2852936"/>
            <a:ext cx="1714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1268760"/>
            <a:ext cx="14763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84168" y="2060848"/>
            <a:ext cx="16478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5576" y="4293096"/>
            <a:ext cx="11049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03848" y="4365104"/>
            <a:ext cx="14001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24328" y="4365104"/>
            <a:ext cx="13525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pole tekstowe 14"/>
          <p:cNvSpPr txBox="1"/>
          <p:nvPr/>
        </p:nvSpPr>
        <p:spPr>
          <a:xfrm>
            <a:off x="395536" y="5229200"/>
            <a:ext cx="8280920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sz="2800" dirty="0" smtClean="0"/>
              <a:t>Równanie pierwszego stopnia z dwiema niewiadomymi spełnia nieskończenie wiele par liczb.</a:t>
            </a:r>
            <a:endParaRPr lang="pl-P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92696"/>
            <a:ext cx="1504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340768"/>
            <a:ext cx="10191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692696"/>
            <a:ext cx="1872208" cy="1037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1988840"/>
            <a:ext cx="2952328" cy="161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jaśnienie prostokątne zaokrąglone 7"/>
          <p:cNvSpPr/>
          <p:nvPr/>
        </p:nvSpPr>
        <p:spPr>
          <a:xfrm>
            <a:off x="827584" y="3501008"/>
            <a:ext cx="2448272" cy="2304256"/>
          </a:xfrm>
          <a:prstGeom prst="wedgeRoundRectCallout">
            <a:avLst>
              <a:gd name="adj1" fmla="val -23167"/>
              <a:gd name="adj2" fmla="val -122688"/>
              <a:gd name="adj3" fmla="val 16667"/>
            </a:avLst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Układ równań </a:t>
            </a:r>
            <a:r>
              <a:rPr lang="pl-PL" sz="2400" b="1" dirty="0" smtClean="0"/>
              <a:t>pierwszego</a:t>
            </a:r>
            <a:r>
              <a:rPr lang="pl-PL" sz="2400" dirty="0" smtClean="0"/>
              <a:t> stopnia </a:t>
            </a:r>
            <a:br>
              <a:rPr lang="pl-PL" sz="2400" dirty="0" smtClean="0"/>
            </a:br>
            <a:r>
              <a:rPr lang="pl-PL" sz="2400" dirty="0" smtClean="0"/>
              <a:t>z </a:t>
            </a:r>
            <a:r>
              <a:rPr lang="pl-PL" sz="2400" b="1" dirty="0" smtClean="0"/>
              <a:t>dwiema</a:t>
            </a:r>
            <a:r>
              <a:rPr lang="pl-PL" sz="2400" dirty="0" smtClean="0"/>
              <a:t> niewiadomymi</a:t>
            </a:r>
            <a:endParaRPr lang="pl-PL" sz="2400" dirty="0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3861048"/>
            <a:ext cx="3939429" cy="183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jaśnienie w chmurce 9"/>
          <p:cNvSpPr/>
          <p:nvPr/>
        </p:nvSpPr>
        <p:spPr>
          <a:xfrm>
            <a:off x="6876256" y="260648"/>
            <a:ext cx="1872208" cy="1340768"/>
          </a:xfrm>
          <a:prstGeom prst="cloudCallout">
            <a:avLst>
              <a:gd name="adj1" fmla="val 24955"/>
              <a:gd name="adj2" fmla="val 4486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NIE PRZEPISUJ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548680"/>
            <a:ext cx="20669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3923928" y="620688"/>
            <a:ext cx="475252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000" dirty="0" smtClean="0"/>
              <a:t>Układ równań </a:t>
            </a:r>
            <a:r>
              <a:rPr lang="pl-PL" sz="2000" b="1" dirty="0" smtClean="0"/>
              <a:t>pierwszego</a:t>
            </a:r>
            <a:r>
              <a:rPr lang="pl-PL" sz="2000" dirty="0" smtClean="0"/>
              <a:t>  stopnia </a:t>
            </a:r>
            <a:br>
              <a:rPr lang="pl-PL" sz="2000" dirty="0" smtClean="0"/>
            </a:br>
            <a:r>
              <a:rPr lang="pl-PL" sz="2000" dirty="0" smtClean="0"/>
              <a:t>z </a:t>
            </a:r>
            <a:r>
              <a:rPr lang="pl-PL" sz="2000" b="1" dirty="0" smtClean="0"/>
              <a:t>dwiema</a:t>
            </a:r>
            <a:r>
              <a:rPr lang="pl-PL" sz="2000" dirty="0" smtClean="0"/>
              <a:t> niewiadomymi.</a:t>
            </a:r>
            <a:endParaRPr lang="pl-PL" sz="20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700808"/>
            <a:ext cx="20669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636912"/>
            <a:ext cx="2981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3789040"/>
            <a:ext cx="2628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4869160"/>
            <a:ext cx="26574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1700808"/>
            <a:ext cx="19716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2708920"/>
            <a:ext cx="18288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6136" y="3717032"/>
            <a:ext cx="17430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4725144"/>
            <a:ext cx="11620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380312" y="4797152"/>
            <a:ext cx="99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ole tekstowe 12"/>
          <p:cNvSpPr txBox="1"/>
          <p:nvPr/>
        </p:nvSpPr>
        <p:spPr>
          <a:xfrm>
            <a:off x="1547664" y="5805264"/>
            <a:ext cx="640871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Rozwiązaniem układu równań jest para liczb</a:t>
            </a:r>
            <a:endParaRPr lang="pl-PL" sz="2400" dirty="0"/>
          </a:p>
        </p:txBody>
      </p:sp>
      <p:cxnSp>
        <p:nvCxnSpPr>
          <p:cNvPr id="15" name="Łącznik prosty ze strzałką 14"/>
          <p:cNvCxnSpPr/>
          <p:nvPr/>
        </p:nvCxnSpPr>
        <p:spPr>
          <a:xfrm flipV="1">
            <a:off x="6948264" y="5301208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5616" y="620688"/>
            <a:ext cx="676875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2400" dirty="0" smtClean="0"/>
              <a:t>Sprawdzenie</a:t>
            </a:r>
            <a:endParaRPr lang="pl-PL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268760"/>
            <a:ext cx="21240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420888"/>
            <a:ext cx="9906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2204864"/>
            <a:ext cx="10858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429000"/>
            <a:ext cx="25527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3933056"/>
            <a:ext cx="29622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4365104"/>
            <a:ext cx="11715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5157192"/>
            <a:ext cx="10763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3573016"/>
            <a:ext cx="1971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24128" y="4005064"/>
            <a:ext cx="2066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52120" y="4509120"/>
            <a:ext cx="990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580112" y="5301208"/>
            <a:ext cx="9048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57</Words>
  <Application>Microsoft Office PowerPoint</Application>
  <PresentationFormat>Pokaz na ekranie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Lekcja Temat: Układy równań pierwszego          stopnia z dwiema niewiadomymi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Temat: Układy równań pierwszego stopnia z dwiema niewiadomymi</dc:title>
  <dc:creator>AGNIESZKA</dc:creator>
  <cp:lastModifiedBy>AGNIESZKA</cp:lastModifiedBy>
  <cp:revision>46</cp:revision>
  <dcterms:created xsi:type="dcterms:W3CDTF">2014-02-16T19:24:00Z</dcterms:created>
  <dcterms:modified xsi:type="dcterms:W3CDTF">2014-02-16T21:35:24Z</dcterms:modified>
</cp:coreProperties>
</file>